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1" r:id="rId5"/>
    <p:sldId id="260" r:id="rId6"/>
    <p:sldId id="265" r:id="rId7"/>
    <p:sldId id="257" r:id="rId8"/>
    <p:sldId id="256" r:id="rId9"/>
    <p:sldId id="259" r:id="rId10"/>
    <p:sldId id="25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91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2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1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68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39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7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0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99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867EA-B498-4F34-A355-0878B32859D5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9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68681" y="96689"/>
            <a:ext cx="4435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laver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6146" name="Picture 2" descr="http://modernfarmer.com/wp-content/uploads/2015/01/produceclean_he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99" y="442777"/>
            <a:ext cx="4593406" cy="284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data:image/jpeg;base64,/9j/4AAQSkZJRgABAQAAAQABAAD/2wCEAAkGBxQQEhUUEBQUFRUWFRYXFhUVFBQVFRgVGhcXFhQUFxUYHCggGBolHRQUITEhJSkrLi4uFx8zODMsNygtLisBCgoKDg0OGxAQGiwmICQ0LCwsNDUsLDcsLCwsLCwsLCwsLywsOCwsLCwsLCwsLCwsLCwsLCwsLCw0LCwsLCwsLP/AABEIAOEA4QMBIgACEQEDEQH/xAAcAAEAAQUBAQAAAAAAAAAAAAAABgEDBAUHAgj/xABEEAACAQIDBQQHBQQIBwEAAAAAAQIDEQQFIQYSMUFRImFxgRMykaGxwfAHFCNy0SQzUmIVQoKSk6Ky8TRDU3OD0uEX/8QAGgEBAAMBAQEAAAAAAAAAAAAAAAIDBAEFBv/EACkRAAMAAgICAQMEAgMAAAAAAAABAgMRITEEEjIFIkETUWGBM5EUI0L/2gAMAwEAAhEDEQA/AO4gAAAAAAAAAFACoKAAqYuZ5jSw1OVWvOMKcFeUpcO5d7fBJas9Y7GQoU51aslCEIuUpPgkuJ85bd7YVc0rX1jQg36Gl05ekmudR+5Oy5tgdt2P25w+ZyqQoqpCVPXdqKKcoN2U42b0va64q66koOV/Zls0sG4Vqj/Fn2fBS/qrztr3HUzrWjieyoKFTh0AAAAoVAAAAAAAAAAABQAqAAAAAAAAAAAAUKgAoAaLbbP1l+DqV9HJLdpp8HUlpFeHPwTAOefaln/3vEfcqb/BoWniGuEqi1jT8I/H8pDtgcpWJxLqVP3dL8SXTeu9xe5vyQinTwk6tR3qVnKcpPi5Tbafne/mZNHMlgsLDD005Vqtqlbd4wUkt1P+ZRtp1fed6K9t9G5xG106uZYWjS7NKOJoxff+JFNdyO1yxEFxlFeMkfMsMPGnOM92Sd9+LlK/Cco72n80JcehuqGPlIrqzVj8da5Z9BRmnwafg7luWLguM4+1HFsHjnB6ya9xvcFnMpJc+5/qVXma6RpjwvbpnRJ5tSXBt+C/UyMPi41PVevTmc+xeOlTtePrK6txsXcuz2LtaTT5NP3FU+S2+eib8Dc/adCBosDnatab3tVZ6J2afHv0Zt8NiY1OHs5mmck1wjDeKo7ReBUFhWUBUAAoVABQFQAUKlCoAAAAAAAAAAANdmeZqlotZe5eP6HKpSts7MunpGwbtxOK/bPm/wB5xdDB032adpTt/wBWpov7sNf/ACHRKOOdRylUlfdaUVwinxcrc7XsjiNTE/ec0rVeTq1Gvyxfo4e5ROQ/ZbO5IcLku7ZYiMJUqS9WKU5LquEY+5kc+8SbnKTvKUrt82/pmRm1f02Jm+W9ZeEdPkYVPj5naZHEtG8zBuUqVuPoo+1znJv/ADEgyHZ+rWWjirdZW+JHaj7ce6nT98U/mbPDYtq1jNl9+pej1vGjH6brskOcbN1aUb6Oy5O7PeU5RObSlZaq+quud7cuRq/6Zm1aTv4pPiU/pST4WVlbRW06acjNWLLU69jZFqF9q5OiZpQoejjCUknGNotvh3u3Ei2YZdTXap1ry5uKil5xvr7UyP8A3iTer95lYeXeMPiLGuabKZyXK0jc7P15wqt12pRSSg03a/NyXJ/VyfZbmVOTjFaS5NpJSfNJp/E5th5q/Fa6Wb0fcZmAlL00IuTUXJbvOSkn6vf3Pn4pknTwva6OVM+QtVwzrkXcqeafBHo9E8QAAAAAAAAAAAAAFACoKFQAAeak1FNvglcAsYrFKF+tr9y8SHYrEKU25Pi/My8zx7bb5EajKVeq40rO3rSeqj0v1fdcw5sqffRvwY/Xll7FVvRqc95qKUp2Xcm9fYcm2eThvyad1BW46+HXgdopbNKWtacpprVeqvYuXEzZ7O0JRgtyO9T9SVlddPHVIpjzoj+RnhZGuTguX5dVnJ2pzbadnuu19L6+DZvaOwuK3XNxSsr7r4vS6sdq+5xsuyk1rpZa8y5JKxRl+pV/5RyMUo45k2zk8V2oyUfw6XFO37uGl0bVbEYlf9NrrvP4NG72UqKFevDpUlFeCdkvciawM2Xz8qtpPg2P/qSSX4OW1tjcVHhGEvCf/skZuB2IrOKdSUYPmrb3wdjo1gkU19SztaWv9EP1X+xG6GxVBWbdR21s5qz8bI3NLJ6EI7qpU7c1uR18epmoq2UvNktfdTK3dP8AJi08BSjFxjTglL1koqz8VzItm9GWBqqpRdk77jaUnF849pPyfGzZMjS7WU1Kik+PpI7vz/y7xZ4uWpypb74Oy+eS7ku0zqpXmn4pfIlWEr76vp5cPE4plUJQnKOuk5JW7node2doyjRW+mm9deNrKx9Jhp9Mr8zHjS9542bQAGg88AAAAAAAAAFCpQAFSgAKlrFU9+Eo9Yte4ugA5jVryqVVRi916ub5qK0sr6XbT8LG/wAvwsaUVGK09rb6t82ahTi8TVnFWvWml4R7N/BtNm1qYlRWp815dt36r8Hr64X8mzpyKqREMTtNuu0IvVLjprd9eXAgOd/aJiZ9mkvRdXduV+fctfEli8LLkKcmo7Z2iriUk3fgrvwMKOcUZJOM4NSV1ZrlxPnupm1epK861VuWj7cknflurQ94Kcrxd5Xvxu78epqf0zjmiGPLLfR0vJsZF4mrKLTTrVNe7efA6BQqpo+fqWInTbtJqSk7tNp356m1obV4uCSVaVunZfyKMv06rrcs3ZKm5TO5bx59Ijh1XaPE1FuzrVLcdHb3rX3mLLEyfGTfm372QX0i33RR9v7nbJbQ4VccRR/xIv4Mwcftjh6a/DfpX0hw8XJ6HJIVehlUZ3L5+lQu2zm4OjU9tk73pa8u3p56GrxmazrTUp209VLgk+K7+RocI7/Xt0NhTd/J/A0Y/Fx463K5JtzrhE32QzCnK9qFOLUt11Fbfbv6z0+ZNCB7B5RL15X3U7+MuJPDfi3oweSpV6kAAtM4AAAAAAAAAKFSgAKlBcAqDBxGbUoaOab6R7T93DzNbi84nJWp2gur1l7OC95VWaJ/JZOOq/BFM0wNShiZxjFzi5ucGnHTeblaV3pa9iz6KpJL08lpfsLn03pc/Dh4m0xs7yWrlpxet3zfia7ESa5W93uaPPeOHTrRvWStaZrcVSu7RV2c22ry94fE1aUuMZtrvjLtJr2+42e0We1nVnCM3FReij2fa0rtkbxFSU5XqSu7cZXenHj5s3Yoc8mTPlV8fsWUuhlYfEKFrq9r6fD3niFNLV2fhJf7ilTcr7qb7lqy5rZTNNPgzas7zk1wcm14Nto82LWFvdp+SMrcKXwzfH3SeqTL3AtQpmRGk3wGyXq+j1SsmZ2H+vkYcaDNlhqWhxsKGjPw2iSJpsTkCrN1Kifo46JfxS/RL49xqNmNnp4mXNRv2p24Lou9nVsJho0oRhBWjFWS+uYxzt7ZV5GT1Xquy5CCikkkkuCWiPQBoMIAAAAAAAAAAAANVmOewoTcJKTlZPS1tfM2pAtrv+Jf5I/Mpz24naLsEK60zY4naiT/AHcYx732n+nxNTicfOp685S7r6exaGuReiefWS67Z6E4YnpF+FToZFGsmtXqYSehZVOTd0cQoysRF8mWVNtcW/DR+1GUoSS7SMihgFOz9Vd3F+BMrON5rhJ18XUjRhOc3OXZinJ8Xq7cPE3eX/ZriKlnXnCiv4f3k/Cye6vazrOBy6nRTVKEY7zvJpayfWT4t+Jl+iS4mr9WmtIzLHO90Q/K/sxwUYfiRqVX1lUlH3U91WI5tR9mKjLewU7J/wDLqt6P+Wole3j7TqSxqjojzXqqa1IPI0+HyT/TT7XBw7Ktl68asqdam4Sgt60uEr2ScZLsyXgzIxmTyjyZ2anRUo7sldfDw6GlzDK9zvi3p3dzI3dN+xowOIXqzlEMK1xRn4fD30sdVy3Y+lV7VaFlySbi336cEbSjsdhIu6pX8ZzfzLFF0tnf+Thh/k5NQypyaSV3ySVyY5HsNKclKteEONv60vJ8PMn2FwFOl+7hGPhFJ+3iZJOMDXNMpy+a2tQtFnCYWNKKhTioxXBL61ZeANBgb2AAAAAAAAAAAAAAACCbXv8AaH+SPzJ2QbayF8S/yx+Zn8n4GjxnqzTwZdpQbEUke1V6GDR6BfhRXNl+EuUF9eJ6y/BekW9K/cu7qzbrDxiuyiallVUjDoYT+LX4f/TKTS1LdarY1uIxllqxvRHTo2rxaiYGLzI0lfM11NTicy3nZcTvu2WrCkbjEZpZ6cRSzbqyHZvm8aEXJu8uEVzb6+CMbLc5oySSk97mpaO/zO/pvWyfvCfqdQy7NFbV3Nnvqa0OcUMf/C7m/wAqzW+jJKmiusW+UdEwNbfgm+PB+KMg1+Sa079ZN/BfI2Buh7lM8y1qmgACREAAAAAAAAAAAAAAAAAAEK2qX47/ACx+ZNSE7VP9of5Y/Mo8j4F/j/M1EYnpRPO8e8PFya8dTHo2m9wU7RS5GW2zCw9zPp8CKohfZh4vDOfC6fVfoRPPaVWne+q5Ph8SdpFXTT4o767Oxl9Tj6rNt7xGaWdVam8qNOU5PnFSm/C0UfQDyyk3d04X67kf0L8MPGKtFJeCsWwtdojkzOuno+dns1j673nhq7v/ABQcfdKxbq7JY6PHC1/KDl/pufSFiqRcsr/YzOF2cDwGVYimoqpSraxUkvR1NL37Mk1o1bgyZ7KYGdWootNO64po6XuHlJLVcVwIudvbNE5/WPVGzw9FQiorglYuFuhU3oqXVXLhqXRhffIAB04AAAAAAAAAAAAAAAAUKgAjecZFPEV3JNRjuxV3x79ESQEalUtMlNOXtGkwezVKHrXm+92XsRjbR1FDcpQSitZNJJLouH9okZCtoMRvYif8to+xa+9soz6iNL8l+Dd3yZOFrLnwNjCatrYjdOpZeZh4/M5erG5jV6NrwexJMRmkU7RVzz/SUuNkRjD15Ljcy5YltakfdnXhlG9WYnr731ZCsTm+47PQtrPY/wASJqmReJfgnUcWupVYwhCz2K4ss1dqIR5+8kqZF4kifRx6Cx8eBzultXGb018zf5ZivSWJ+1dD9Ja2T3Kn+GrdX8WZhh5VT3aUe/UzDbHxR51/JgAEiIAAAAAAAAAAAAAAAAAAAAB4qTUU2+CTb8Fqc4lV35OT4ybfm3cme1GK9HQkuc+yvP1vcn7SCLg+vIw+VX3KTf4kfa6NlhKfpLI3NDLIR5K5qMolZ3fM3v8ASEVotWUQk+y3I76RbqYGHSxZeWx5WMitmCjyuzHjmSfJB+pCVejDxmztKqu2r36afA0k/s8ob29CdWL/ADJr3pkuhjUzxLHIkml0c3RC6v2bwl/z6z/tL5Iwa/2Vwesa1Tzs/ijoX3ldT3TxK4MlNvfYpbXRzjC/ZxOm9Kt/GJNNl9nZRf4klaNtFe7/AENnOuuqX+5fyererbluvn3otnTpbI069Ho3iVioBsMIAAAAAAAAAAAAAAAAAAAAAKFSLbXZxKF6UNLpb0udn/VXQhktRO2Tx43deqNZtNmXp6lovsQ0Xe+b+uhracdCxSXXvL27oeVVOq9mevMKJUovRna3IsV8Y46RRYrVpcLXLmFpuT0950b0XqWIm9WmXlUfJWZvstwvZ7RkVMFF8kd9HrZW8070QWtnypy3Z3i+ktH7+K7y6s4T1uiQZjs/RxCca0VJfXMwY7A4O1lCS8Kk18ySkPJJgwzePX3l2nnEepWt9neE5b/+JP8AUwKv2dUk7xnP+8yXoiPumbVZgpcNSTbL4d9qb8F8X8iLZFsqqVWK9JLdemva17r8DotCioRUYqyRfhx87KPIyaXqvyXAAazEAAAAAAAAAAAAAAAAAAAAACA7aP8AaP7MfmT4gO2C/an+SPzM3l/A1+H/AJP6NXTLv1YswlZ36l6m7s8/RvfYjSMmj2WeYM9unzOkTbRzFQiWlmW8aXF1WY9Ks1yLNtkVEok/pL6pnr7xY09Cu0jzXxkYq85xh3zaiva9OoRFyjcfey1WxNiHZltnhqGkZ+ml0pWkvOfq+xszslz2OMhvKM4auPai2r2TspRVuDXtLPStbZBXG9I39DEuTVuTv8yaxd1cjGTZY5NNpqPNtWv3IlBpwS0uTN5FJvgAAvM4AAAAAAAAAAAAAAAAAAAAAINtZG+Jf5Y/Bk5IVtSv2h9d2Pz+vYZvK+Bq8T5/0aR07F6MSkYN/X19I9N2MB6DLsUUqV+RS54miSRW2WKjvqeNeS8j00ZuAwzk1pfXRE0iDo1+a4qGEoutWckuEYqzc5O9opPrZ9yszk+a5vXxbXp5uSTbjGyUY36JJeF3qd92h2CpY2MPSVKkJwWm604XfF7jXle64EY//HFf/ilb/s6/6zbix+q57MOXK7f8HIKNBtrvPov7NMmng8DCFVbs5ylUlHmt626n37qjdFdmthMLgWpxi6lVcKlSza/JFaR8ePeSkuKQAAdAAAAAAAAAAAAAAAAAAAAAKFQAAQra39/5L4AGbyvgavE/yGEuPm/mYk+P11AMBvPb+vaJcACclVFjmSTZz95Hz+DALo7RTfxZLEVAN5hAAAAAAAAAAAAAAAAAAAAAAAAAAAAA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143" y="2512143"/>
            <a:ext cx="4345858" cy="43458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01712" y="1201186"/>
            <a:ext cx="4435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éplucher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253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7599" y="195293"/>
            <a:ext cx="7478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marmite ébréchée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555" y="2351314"/>
            <a:ext cx="2797791" cy="29097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876" y="1806768"/>
            <a:ext cx="4162381" cy="399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68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136571" y="807889"/>
            <a:ext cx="39651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cocotte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sp>
        <p:nvSpPr>
          <p:cNvPr id="2" name="AutoShape 4" descr="data:image/jpeg;base64,/9j/4AAQSkZJRgABAQAAAQABAAD/2wCEAAkGBxQQEhUUEBQUFRUWFRYXFhUVFBQVFRgVGhcXFhQUFxUYHCggGBolHRQUITEhJSkrLi4uFx8zODMsNygtLisBCgoKDg0OGxAQGiwmICQ0LCwsNDUsLDcsLCwsLCwsLCwsLywsOCwsLCwsLCwsLCwsLCwsLCwsLCw0LCwsLCwsLP/AABEIAOEA4QMBIgACEQEDEQH/xAAcAAEAAQUBAQAAAAAAAAAAAAAABgEDBAUHAgj/xABEEAACAQIDBQQHBQQIBwEAAAAAAQIDEQQFIQYSMUFRImFxgRMykaGxwfAHFCNy0SQzUmIVQoKSk6Ky8TRDU3OD0uEX/8QAGgEBAAMBAQEAAAAAAAAAAAAAAAIDBAEFBv/EACkRAAMAAgICAQMEAgMAAAAAAAABAgMRITEEEjIFIkETUWGBM5EUI0L/2gAMAwEAAhEDEQA/AO4gAAAAAAAAAFACoKAAqYuZ5jSw1OVWvOMKcFeUpcO5d7fBJas9Y7GQoU51aslCEIuUpPgkuJ85bd7YVc0rX1jQg36Gl05ekmudR+5Oy5tgdt2P25w+ZyqQoqpCVPXdqKKcoN2U42b0va64q66koOV/Zls0sG4Vqj/Fn2fBS/qrztr3HUzrWjieyoKFTh0AAAAoVAAAAAAAAAAABQAqAAAAAAAAAAAAUKgAoAaLbbP1l+DqV9HJLdpp8HUlpFeHPwTAOefaln/3vEfcqb/BoWniGuEqi1jT8I/H8pDtgcpWJxLqVP3dL8SXTeu9xe5vyQinTwk6tR3qVnKcpPi5Tbafne/mZNHMlgsLDD005Vqtqlbd4wUkt1P+ZRtp1fed6K9t9G5xG106uZYWjS7NKOJoxff+JFNdyO1yxEFxlFeMkfMsMPGnOM92Sd9+LlK/Cco72n80JcehuqGPlIrqzVj8da5Z9BRmnwafg7luWLguM4+1HFsHjnB6ya9xvcFnMpJc+5/qVXma6RpjwvbpnRJ5tSXBt+C/UyMPi41PVevTmc+xeOlTtePrK6txsXcuz2LtaTT5NP3FU+S2+eib8Dc/adCBosDnatab3tVZ6J2afHv0Zt8NiY1OHs5mmck1wjDeKo7ReBUFhWUBUAAoVABQFQAUKlCoAAAAAAAAAAANdmeZqlotZe5eP6HKpSts7MunpGwbtxOK/bPm/wB5xdDB032adpTt/wBWpov7sNf/ACHRKOOdRylUlfdaUVwinxcrc7XsjiNTE/ec0rVeTq1Gvyxfo4e5ROQ/ZbO5IcLku7ZYiMJUqS9WKU5LquEY+5kc+8SbnKTvKUrt82/pmRm1f02Jm+W9ZeEdPkYVPj5naZHEtG8zBuUqVuPoo+1znJv/ADEgyHZ+rWWjirdZW+JHaj7ce6nT98U/mbPDYtq1jNl9+pej1vGjH6brskOcbN1aUb6Oy5O7PeU5RObSlZaq+quud7cuRq/6Zm1aTv4pPiU/pST4WVlbRW06acjNWLLU69jZFqF9q5OiZpQoejjCUknGNotvh3u3Ei2YZdTXap1ry5uKil5xvr7UyP8A3iTer95lYeXeMPiLGuabKZyXK0jc7P15wqt12pRSSg03a/NyXJ/VyfZbmVOTjFaS5NpJSfNJp/E5th5q/Fa6Wb0fcZmAlL00IuTUXJbvOSkn6vf3Pn4pknTwva6OVM+QtVwzrkXcqeafBHo9E8QAAAAAAAAAAAAAFACoKFQAAeak1FNvglcAsYrFKF+tr9y8SHYrEKU25Pi/My8zx7bb5EajKVeq40rO3rSeqj0v1fdcw5sqffRvwY/Xll7FVvRqc95qKUp2Xcm9fYcm2eThvyad1BW46+HXgdopbNKWtacpprVeqvYuXEzZ7O0JRgtyO9T9SVlddPHVIpjzoj+RnhZGuTguX5dVnJ2pzbadnuu19L6+DZvaOwuK3XNxSsr7r4vS6sdq+5xsuyk1rpZa8y5JKxRl+pV/5RyMUo45k2zk8V2oyUfw6XFO37uGl0bVbEYlf9NrrvP4NG72UqKFevDpUlFeCdkvciawM2Xz8qtpPg2P/qSSX4OW1tjcVHhGEvCf/skZuB2IrOKdSUYPmrb3wdjo1gkU19SztaWv9EP1X+xG6GxVBWbdR21s5qz8bI3NLJ6EI7qpU7c1uR18epmoq2UvNktfdTK3dP8AJi08BSjFxjTglL1koqz8VzItm9GWBqqpRdk77jaUnF849pPyfGzZMjS7WU1Kik+PpI7vz/y7xZ4uWpypb74Oy+eS7ku0zqpXmn4pfIlWEr76vp5cPE4plUJQnKOuk5JW7node2doyjRW+mm9deNrKx9Jhp9Mr8zHjS9542bQAGg88AAAAAAAAAFCpQAFSgAKlrFU9+Eo9Yte4ugA5jVryqVVRi916ub5qK0sr6XbT8LG/wAvwsaUVGK09rb6t82ahTi8TVnFWvWml4R7N/BtNm1qYlRWp815dt36r8Hr64X8mzpyKqREMTtNuu0IvVLjprd9eXAgOd/aJiZ9mkvRdXduV+fctfEli8LLkKcmo7Z2iriUk3fgrvwMKOcUZJOM4NSV1ZrlxPnupm1epK861VuWj7cknflurQ94Kcrxd5Xvxu78epqf0zjmiGPLLfR0vJsZF4mrKLTTrVNe7efA6BQqpo+fqWInTbtJqSk7tNp356m1obV4uCSVaVunZfyKMv06rrcs3ZKm5TO5bx59Ijh1XaPE1FuzrVLcdHb3rX3mLLEyfGTfm372QX0i33RR9v7nbJbQ4VccRR/xIv4Mwcftjh6a/DfpX0hw8XJ6HJIVehlUZ3L5+lQu2zm4OjU9tk73pa8u3p56GrxmazrTUp209VLgk+K7+RocI7/Xt0NhTd/J/A0Y/Fx463K5JtzrhE32QzCnK9qFOLUt11Fbfbv6z0+ZNCB7B5RL15X3U7+MuJPDfi3oweSpV6kAAtM4AAAAAAAAAKFSgAKlBcAqDBxGbUoaOab6R7T93DzNbi84nJWp2gur1l7OC95VWaJ/JZOOq/BFM0wNShiZxjFzi5ucGnHTeblaV3pa9iz6KpJL08lpfsLn03pc/Dh4m0xs7yWrlpxet3zfia7ESa5W93uaPPeOHTrRvWStaZrcVSu7RV2c22ry94fE1aUuMZtrvjLtJr2+42e0We1nVnCM3FReij2fa0rtkbxFSU5XqSu7cZXenHj5s3Yoc8mTPlV8fsWUuhlYfEKFrq9r6fD3niFNLV2fhJf7ilTcr7qb7lqy5rZTNNPgzas7zk1wcm14Nto82LWFvdp+SMrcKXwzfH3SeqTL3AtQpmRGk3wGyXq+j1SsmZ2H+vkYcaDNlhqWhxsKGjPw2iSJpsTkCrN1Kifo46JfxS/RL49xqNmNnp4mXNRv2p24Lou9nVsJho0oRhBWjFWS+uYxzt7ZV5GT1Xquy5CCikkkkuCWiPQBoMIAAAAAAAAAAAANVmOewoTcJKTlZPS1tfM2pAtrv+Jf5I/Mpz24naLsEK60zY4naiT/AHcYx732n+nxNTicfOp685S7r6exaGuReiefWS67Z6E4YnpF+FToZFGsmtXqYSehZVOTd0cQoysRF8mWVNtcW/DR+1GUoSS7SMihgFOz9Vd3F+BMrON5rhJ18XUjRhOc3OXZinJ8Xq7cPE3eX/ZriKlnXnCiv4f3k/Cye6vazrOBy6nRTVKEY7zvJpayfWT4t+Jl+iS4mr9WmtIzLHO90Q/K/sxwUYfiRqVX1lUlH3U91WI5tR9mKjLewU7J/wDLqt6P+Wole3j7TqSxqjojzXqqa1IPI0+HyT/TT7XBw7Ktl68asqdam4Sgt60uEr2ScZLsyXgzIxmTyjyZ2anRUo7sldfDw6GlzDK9zvi3p3dzI3dN+xowOIXqzlEMK1xRn4fD30sdVy3Y+lV7VaFlySbi336cEbSjsdhIu6pX8ZzfzLFF0tnf+Thh/k5NQypyaSV3ySVyY5HsNKclKteEONv60vJ8PMn2FwFOl+7hGPhFJ+3iZJOMDXNMpy+a2tQtFnCYWNKKhTioxXBL61ZeANBgb2AAAAAAAAAAAAAAACCbXv8AaH+SPzJ2QbayF8S/yx+Zn8n4GjxnqzTwZdpQbEUke1V6GDR6BfhRXNl+EuUF9eJ6y/BekW9K/cu7qzbrDxiuyiallVUjDoYT+LX4f/TKTS1LdarY1uIxllqxvRHTo2rxaiYGLzI0lfM11NTicy3nZcTvu2WrCkbjEZpZ6cRSzbqyHZvm8aEXJu8uEVzb6+CMbLc5oySSk97mpaO/zO/pvWyfvCfqdQy7NFbV3Nnvqa0OcUMf/C7m/wAqzW+jJKmiusW+UdEwNbfgm+PB+KMg1+Sa079ZN/BfI2Buh7lM8y1qmgACREAAAAAAAAAAAAAAAAAAEK2qX47/ACx+ZNSE7VP9of5Y/Mo8j4F/j/M1EYnpRPO8e8PFya8dTHo2m9wU7RS5GW2zCw9zPp8CKohfZh4vDOfC6fVfoRPPaVWne+q5Ph8SdpFXTT4o767Oxl9Tj6rNt7xGaWdVam8qNOU5PnFSm/C0UfQDyyk3d04X67kf0L8MPGKtFJeCsWwtdojkzOuno+dns1j673nhq7v/ABQcfdKxbq7JY6PHC1/KDl/pufSFiqRcsr/YzOF2cDwGVYimoqpSraxUkvR1NL37Mk1o1bgyZ7KYGdWootNO64po6XuHlJLVcVwIudvbNE5/WPVGzw9FQiorglYuFuhU3oqXVXLhqXRhffIAB04AAAAAAAAAAAAAAAAUKgAjecZFPEV3JNRjuxV3x79ESQEalUtMlNOXtGkwezVKHrXm+92XsRjbR1FDcpQSitZNJJLouH9okZCtoMRvYif8to+xa+9soz6iNL8l+Dd3yZOFrLnwNjCatrYjdOpZeZh4/M5erG5jV6NrwexJMRmkU7RVzz/SUuNkRjD15Ljcy5YltakfdnXhlG9WYnr731ZCsTm+47PQtrPY/wASJqmReJfgnUcWupVYwhCz2K4ss1dqIR5+8kqZF4kifRx6Cx8eBzultXGb018zf5ZivSWJ+1dD9Ja2T3Kn+GrdX8WZhh5VT3aUe/UzDbHxR51/JgAEiIAAAAAAAAAAAAAAAAAAAAB4qTUU2+CTb8Fqc4lV35OT4ybfm3cme1GK9HQkuc+yvP1vcn7SCLg+vIw+VX3KTf4kfa6NlhKfpLI3NDLIR5K5qMolZ3fM3v8ASEVotWUQk+y3I76RbqYGHSxZeWx5WMitmCjyuzHjmSfJB+pCVejDxmztKqu2r36afA0k/s8ob29CdWL/ADJr3pkuhjUzxLHIkml0c3RC6v2bwl/z6z/tL5Iwa/2Vwesa1Tzs/ijoX3ldT3TxK4MlNvfYpbXRzjC/ZxOm9Kt/GJNNl9nZRf4klaNtFe7/AENnOuuqX+5fyererbluvn3otnTpbI069Ho3iVioBsMIAAAAAAAAAAAAAAAAAAAAAKFSLbXZxKF6UNLpb0udn/VXQhktRO2Tx43deqNZtNmXp6lovsQ0Xe+b+uhracdCxSXXvL27oeVVOq9mevMKJUovRna3IsV8Y46RRYrVpcLXLmFpuT0950b0XqWIm9WmXlUfJWZvstwvZ7RkVMFF8kd9HrZW8070QWtnypy3Z3i+ktH7+K7y6s4T1uiQZjs/RxCca0VJfXMwY7A4O1lCS8Kk18ySkPJJgwzePX3l2nnEepWt9neE5b/+JP8AUwKv2dUk7xnP+8yXoiPumbVZgpcNSTbL4d9qb8F8X8iLZFsqqVWK9JLdemva17r8DotCioRUYqyRfhx87KPIyaXqvyXAAazEAAAAAAAAAAAAAAAAAAAAACA7aP8AaP7MfmT4gO2C/an+SPzM3l/A1+H/AJP6NXTLv1YswlZ36l6m7s8/RvfYjSMmj2WeYM9unzOkTbRzFQiWlmW8aXF1WY9Ks1yLNtkVEok/pL6pnr7xY09Cu0jzXxkYq85xh3zaiva9OoRFyjcfey1WxNiHZltnhqGkZ+ml0pWkvOfq+xszslz2OMhvKM4auPai2r2TspRVuDXtLPStbZBXG9I39DEuTVuTv8yaxd1cjGTZY5NNpqPNtWv3IlBpwS0uTN5FJvgAAvM4AAAAAAAAAAAAAAAAAAAAAINtZG+Jf5Y/Bk5IVtSv2h9d2Pz+vYZvK+Bq8T5/0aR07F6MSkYN/X19I9N2MB6DLsUUqV+RS54miSRW2WKjvqeNeS8j00ZuAwzk1pfXRE0iDo1+a4qGEoutWckuEYqzc5O9opPrZ9yszk+a5vXxbXp5uSTbjGyUY36JJeF3qd92h2CpY2MPSVKkJwWm604XfF7jXle64EY//HFf/ilb/s6/6zbix+q57MOXK7f8HIKNBtrvPov7NMmng8DCFVbs5ylUlHmt626n37qjdFdmthMLgWpxi6lVcKlSza/JFaR8ePeSkuKQAAdAAAAAAAAAAAAAAAAAAAAAKFQAAQra39/5L4AGbyvgavE/yGEuPm/mYk+P11AMBvPb+vaJcACclVFjmSTZz95Hz+DALo7RTfxZLEVAN5hAAAAAAAAAAAAAAAAAAAAAAAAAAAAA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753"/>
            <a:ext cx="4595778" cy="3603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844" y="1263732"/>
            <a:ext cx="3522170" cy="264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55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07013" y="314404"/>
            <a:ext cx="39305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brillant(e)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sp>
        <p:nvSpPr>
          <p:cNvPr id="2" name="AutoShape 4" descr="data:image/jpeg;base64,/9j/4AAQSkZJRgABAQAAAQABAAD/2wCEAAkGBxQQEhUUEBQUFRUWFRYXFhUVFBQVFRgVGhcXFhQUFxUYHCggGBolHRQUITEhJSkrLi4uFx8zODMsNygtLisBCgoKDg0OGxAQGiwmICQ0LCwsNDUsLDcsLCwsLCwsLCwsLywsOCwsLCwsLCwsLCwsLCwsLCwsLCw0LCwsLCwsLP/AABEIAOEA4QMBIgACEQEDEQH/xAAcAAEAAQUBAQAAAAAAAAAAAAAABgEDBAUHAgj/xABEEAACAQIDBQQHBQQIBwEAAAAAAQIDEQQFIQYSMUFRImFxgRMykaGxwfAHFCNy0SQzUmIVQoKSk6Ky8TRDU3OD0uEX/8QAGgEBAAMBAQEAAAAAAAAAAAAAAAIDBAEFBv/EACkRAAMAAgICAQMEAgMAAAAAAAABAgMRITEEEjIFIkETUWGBM5EUI0L/2gAMAwEAAhEDEQA/AO4gAAAAAAAAAFACoKAAqYuZ5jSw1OVWvOMKcFeUpcO5d7fBJas9Y7GQoU51aslCEIuUpPgkuJ85bd7YVc0rX1jQg36Gl05ekmudR+5Oy5tgdt2P25w+ZyqQoqpCVPXdqKKcoN2U42b0va64q66koOV/Zls0sG4Vqj/Fn2fBS/qrztr3HUzrWjieyoKFTh0AAAAoVAAAAAAAAAAABQAqAAAAAAAAAAAAUKgAoAaLbbP1l+DqV9HJLdpp8HUlpFeHPwTAOefaln/3vEfcqb/BoWniGuEqi1jT8I/H8pDtgcpWJxLqVP3dL8SXTeu9xe5vyQinTwk6tR3qVnKcpPi5Tbafne/mZNHMlgsLDD005Vqtqlbd4wUkt1P+ZRtp1fed6K9t9G5xG106uZYWjS7NKOJoxff+JFNdyO1yxEFxlFeMkfMsMPGnOM92Sd9+LlK/Cco72n80JcehuqGPlIrqzVj8da5Z9BRmnwafg7luWLguM4+1HFsHjnB6ya9xvcFnMpJc+5/qVXma6RpjwvbpnRJ5tSXBt+C/UyMPi41PVevTmc+xeOlTtePrK6txsXcuz2LtaTT5NP3FU+S2+eib8Dc/adCBosDnatab3tVZ6J2afHv0Zt8NiY1OHs5mmck1wjDeKo7ReBUFhWUBUAAoVABQFQAUKlCoAAAAAAAAAAANdmeZqlotZe5eP6HKpSts7MunpGwbtxOK/bPm/wB5xdDB032adpTt/wBWpov7sNf/ACHRKOOdRylUlfdaUVwinxcrc7XsjiNTE/ec0rVeTq1Gvyxfo4e5ROQ/ZbO5IcLku7ZYiMJUqS9WKU5LquEY+5kc+8SbnKTvKUrt82/pmRm1f02Jm+W9ZeEdPkYVPj5naZHEtG8zBuUqVuPoo+1znJv/ADEgyHZ+rWWjirdZW+JHaj7ce6nT98U/mbPDYtq1jNl9+pej1vGjH6brskOcbN1aUb6Oy5O7PeU5RObSlZaq+quud7cuRq/6Zm1aTv4pPiU/pST4WVlbRW06acjNWLLU69jZFqF9q5OiZpQoejjCUknGNotvh3u3Ei2YZdTXap1ry5uKil5xvr7UyP8A3iTer95lYeXeMPiLGuabKZyXK0jc7P15wqt12pRSSg03a/NyXJ/VyfZbmVOTjFaS5NpJSfNJp/E5th5q/Fa6Wb0fcZmAlL00IuTUXJbvOSkn6vf3Pn4pknTwva6OVM+QtVwzrkXcqeafBHo9E8QAAAAAAAAAAAAAFACoKFQAAeak1FNvglcAsYrFKF+tr9y8SHYrEKU25Pi/My8zx7bb5EajKVeq40rO3rSeqj0v1fdcw5sqffRvwY/Xll7FVvRqc95qKUp2Xcm9fYcm2eThvyad1BW46+HXgdopbNKWtacpprVeqvYuXEzZ7O0JRgtyO9T9SVlddPHVIpjzoj+RnhZGuTguX5dVnJ2pzbadnuu19L6+DZvaOwuK3XNxSsr7r4vS6sdq+5xsuyk1rpZa8y5JKxRl+pV/5RyMUo45k2zk8V2oyUfw6XFO37uGl0bVbEYlf9NrrvP4NG72UqKFevDpUlFeCdkvciawM2Xz8qtpPg2P/qSSX4OW1tjcVHhGEvCf/skZuB2IrOKdSUYPmrb3wdjo1gkU19SztaWv9EP1X+xG6GxVBWbdR21s5qz8bI3NLJ6EI7qpU7c1uR18epmoq2UvNktfdTK3dP8AJi08BSjFxjTglL1koqz8VzItm9GWBqqpRdk77jaUnF849pPyfGzZMjS7WU1Kik+PpI7vz/y7xZ4uWpypb74Oy+eS7ku0zqpXmn4pfIlWEr76vp5cPE4plUJQnKOuk5JW7node2doyjRW+mm9deNrKx9Jhp9Mr8zHjS9542bQAGg88AAAAAAAAAFCpQAFSgAKlrFU9+Eo9Yte4ugA5jVryqVVRi916ub5qK0sr6XbT8LG/wAvwsaUVGK09rb6t82ahTi8TVnFWvWml4R7N/BtNm1qYlRWp815dt36r8Hr64X8mzpyKqREMTtNuu0IvVLjprd9eXAgOd/aJiZ9mkvRdXduV+fctfEli8LLkKcmo7Z2iriUk3fgrvwMKOcUZJOM4NSV1ZrlxPnupm1epK861VuWj7cknflurQ94Kcrxd5Xvxu78epqf0zjmiGPLLfR0vJsZF4mrKLTTrVNe7efA6BQqpo+fqWInTbtJqSk7tNp356m1obV4uCSVaVunZfyKMv06rrcs3ZKm5TO5bx59Ijh1XaPE1FuzrVLcdHb3rX3mLLEyfGTfm372QX0i33RR9v7nbJbQ4VccRR/xIv4Mwcftjh6a/DfpX0hw8XJ6HJIVehlUZ3L5+lQu2zm4OjU9tk73pa8u3p56GrxmazrTUp209VLgk+K7+RocI7/Xt0NhTd/J/A0Y/Fx463K5JtzrhE32QzCnK9qFOLUt11Fbfbv6z0+ZNCB7B5RL15X3U7+MuJPDfi3oweSpV6kAAtM4AAAAAAAAAKFSgAKlBcAqDBxGbUoaOab6R7T93DzNbi84nJWp2gur1l7OC95VWaJ/JZOOq/BFM0wNShiZxjFzi5ucGnHTeblaV3pa9iz6KpJL08lpfsLn03pc/Dh4m0xs7yWrlpxet3zfia7ESa5W93uaPPeOHTrRvWStaZrcVSu7RV2c22ry94fE1aUuMZtrvjLtJr2+42e0We1nVnCM3FReij2fa0rtkbxFSU5XqSu7cZXenHj5s3Yoc8mTPlV8fsWUuhlYfEKFrq9r6fD3niFNLV2fhJf7ilTcr7qb7lqy5rZTNNPgzas7zk1wcm14Nto82LWFvdp+SMrcKXwzfH3SeqTL3AtQpmRGk3wGyXq+j1SsmZ2H+vkYcaDNlhqWhxsKGjPw2iSJpsTkCrN1Kifo46JfxS/RL49xqNmNnp4mXNRv2p24Lou9nVsJho0oRhBWjFWS+uYxzt7ZV5GT1Xquy5CCikkkkuCWiPQBoMIAAAAAAAAAAAANVmOewoTcJKTlZPS1tfM2pAtrv+Jf5I/Mpz24naLsEK60zY4naiT/AHcYx732n+nxNTicfOp685S7r6exaGuReiefWS67Z6E4YnpF+FToZFGsmtXqYSehZVOTd0cQoysRF8mWVNtcW/DR+1GUoSS7SMihgFOz9Vd3F+BMrON5rhJ18XUjRhOc3OXZinJ8Xq7cPE3eX/ZriKlnXnCiv4f3k/Cye6vazrOBy6nRTVKEY7zvJpayfWT4t+Jl+iS4mr9WmtIzLHO90Q/K/sxwUYfiRqVX1lUlH3U91WI5tR9mKjLewU7J/wDLqt6P+Wole3j7TqSxqjojzXqqa1IPI0+HyT/TT7XBw7Ktl68asqdam4Sgt60uEr2ScZLsyXgzIxmTyjyZ2anRUo7sldfDw6GlzDK9zvi3p3dzI3dN+xowOIXqzlEMK1xRn4fD30sdVy3Y+lV7VaFlySbi336cEbSjsdhIu6pX8ZzfzLFF0tnf+Thh/k5NQypyaSV3ySVyY5HsNKclKteEONv60vJ8PMn2FwFOl+7hGPhFJ+3iZJOMDXNMpy+a2tQtFnCYWNKKhTioxXBL61ZeANBgb2AAAAAAAAAAAAAAACCbXv8AaH+SPzJ2QbayF8S/yx+Zn8n4GjxnqzTwZdpQbEUke1V6GDR6BfhRXNl+EuUF9eJ6y/BekW9K/cu7qzbrDxiuyiallVUjDoYT+LX4f/TKTS1LdarY1uIxllqxvRHTo2rxaiYGLzI0lfM11NTicy3nZcTvu2WrCkbjEZpZ6cRSzbqyHZvm8aEXJu8uEVzb6+CMbLc5oySSk97mpaO/zO/pvWyfvCfqdQy7NFbV3Nnvqa0OcUMf/C7m/wAqzW+jJKmiusW+UdEwNbfgm+PB+KMg1+Sa079ZN/BfI2Buh7lM8y1qmgACREAAAAAAAAAAAAAAAAAAEK2qX47/ACx+ZNSE7VP9of5Y/Mo8j4F/j/M1EYnpRPO8e8PFya8dTHo2m9wU7RS5GW2zCw9zPp8CKohfZh4vDOfC6fVfoRPPaVWne+q5Ph8SdpFXTT4o767Oxl9Tj6rNt7xGaWdVam8qNOU5PnFSm/C0UfQDyyk3d04X67kf0L8MPGKtFJeCsWwtdojkzOuno+dns1j673nhq7v/ABQcfdKxbq7JY6PHC1/KDl/pufSFiqRcsr/YzOF2cDwGVYimoqpSraxUkvR1NL37Mk1o1bgyZ7KYGdWootNO64po6XuHlJLVcVwIudvbNE5/WPVGzw9FQiorglYuFuhU3oqXVXLhqXRhffIAB04AAAAAAAAAAAAAAAAUKgAjecZFPEV3JNRjuxV3x79ESQEalUtMlNOXtGkwezVKHrXm+92XsRjbR1FDcpQSitZNJJLouH9okZCtoMRvYif8to+xa+9soz6iNL8l+Dd3yZOFrLnwNjCatrYjdOpZeZh4/M5erG5jV6NrwexJMRmkU7RVzz/SUuNkRjD15Ljcy5YltakfdnXhlG9WYnr731ZCsTm+47PQtrPY/wASJqmReJfgnUcWupVYwhCz2K4ss1dqIR5+8kqZF4kifRx6Cx8eBzultXGb018zf5ZivSWJ+1dD9Ja2T3Kn+GrdX8WZhh5VT3aUe/UzDbHxR51/JgAEiIAAAAAAAAAAAAAAAAAAAAB4qTUU2+CTb8Fqc4lV35OT4ybfm3cme1GK9HQkuc+yvP1vcn7SCLg+vIw+VX3KTf4kfa6NlhKfpLI3NDLIR5K5qMolZ3fM3v8ASEVotWUQk+y3I76RbqYGHSxZeWx5WMitmCjyuzHjmSfJB+pCVejDxmztKqu2r36afA0k/s8ob29CdWL/ADJr3pkuhjUzxLHIkml0c3RC6v2bwl/z6z/tL5Iwa/2Vwesa1Tzs/ijoX3ldT3TxK4MlNvfYpbXRzjC/ZxOm9Kt/GJNNl9nZRf4klaNtFe7/AENnOuuqX+5fyererbluvn3otnTpbI069Ho3iVioBsMIAAAAAAAAAAAAAAAAAAAAAKFSLbXZxKF6UNLpb0udn/VXQhktRO2Tx43deqNZtNmXp6lovsQ0Xe+b+uhracdCxSXXvL27oeVVOq9mevMKJUovRna3IsV8Y46RRYrVpcLXLmFpuT0950b0XqWIm9WmXlUfJWZvstwvZ7RkVMFF8kd9HrZW8070QWtnypy3Z3i+ktH7+K7y6s4T1uiQZjs/RxCca0VJfXMwY7A4O1lCS8Kk18ySkPJJgwzePX3l2nnEepWt9neE5b/+JP8AUwKv2dUk7xnP+8yXoiPumbVZgpcNSTbL4d9qb8F8X8iLZFsqqVWK9JLdemva17r8DotCioRUYqyRfhx87KPIyaXqvyXAAazEAAAAAAAAAAAAAAAAAAAAACA7aP8AaP7MfmT4gO2C/an+SPzM3l/A1+H/AJP6NXTLv1YswlZ36l6m7s8/RvfYjSMmj2WeYM9unzOkTbRzFQiWlmW8aXF1WY9Ks1yLNtkVEok/pL6pnr7xY09Cu0jzXxkYq85xh3zaiva9OoRFyjcfey1WxNiHZltnhqGkZ+ml0pWkvOfq+xszslz2OMhvKM4auPai2r2TspRVuDXtLPStbZBXG9I39DEuTVuTv8yaxd1cjGTZY5NNpqPNtWv3IlBpwS0uTN5FJvgAAvM4AAAAAAAAAAAAAAAAAAAAAINtZG+Jf5Y/Bk5IVtSv2h9d2Pz+vYZvK+Bq8T5/0aR07F6MSkYN/X19I9N2MB6DLsUUqV+RS54miSRW2WKjvqeNeS8j00ZuAwzk1pfXRE0iDo1+a4qGEoutWckuEYqzc5O9opPrZ9yszk+a5vXxbXp5uSTbjGyUY36JJeF3qd92h2CpY2MPSVKkJwWm604XfF7jXle64EY//HFf/ilb/s6/6zbix+q57MOXK7f8HIKNBtrvPov7NMmng8DCFVbs5ylUlHmt626n37qjdFdmthMLgWpxi6lVcKlSza/JFaR8ePeSkuKQAAdAAAAAAAAAAAAAAAAAAAAAKFQAAQra39/5L4AGbyvgavE/yGEuPm/mYk+P11AMBvPb+vaJcACclVFjmSTZz95Hz+DALo7RTfxZLEVAN5hAAAAAAAAAAAAAAAAAAAAAAAAAAAAA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 descr="http://wallpapersmap.com/wp-content/uploads/2013/06/Sparkling-Circles-and-Sta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4807013" cy="300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600" y="2526044"/>
            <a:ext cx="6502400" cy="4331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47" y="3156783"/>
            <a:ext cx="4745946" cy="317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37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96611" y="1800137"/>
            <a:ext cx="4435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serpolet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2050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0233" y="556856"/>
            <a:ext cx="23622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90" y="1409076"/>
            <a:ext cx="4381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40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7599" y="195293"/>
            <a:ext cx="4435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feu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763" y="1518732"/>
            <a:ext cx="6873922" cy="515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6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7582" y="1582423"/>
            <a:ext cx="4435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mijoter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9218" name="Picture 2" descr="http://www.rinnai.com.my/res/rinnai/uploads/product/item/big/177_1390831891_Inner%20Flame%20with%20simmer%20contr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5862"/>
            <a:ext cx="5737225" cy="382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114" y="3468007"/>
            <a:ext cx="5457371" cy="30697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3486" y="46547"/>
            <a:ext cx="4330927" cy="324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19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26970" y="1124207"/>
            <a:ext cx="5008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p</a:t>
            </a:r>
            <a:r>
              <a:rPr lang="en-US" sz="8000" dirty="0" err="1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ourri</a:t>
            </a:r>
            <a:r>
              <a:rPr lang="en-US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(e)</a:t>
            </a:r>
            <a:endParaRPr lang="en-US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79" y="620789"/>
            <a:ext cx="4230806" cy="2818367"/>
          </a:xfrm>
          <a:prstGeom prst="rect">
            <a:avLst/>
          </a:prstGeom>
        </p:spPr>
      </p:pic>
      <p:pic>
        <p:nvPicPr>
          <p:cNvPr id="1026" name="Picture 2" descr="http://www.quizz.biz/uploads/quizz/319534/6_fkm4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604" y="620789"/>
            <a:ext cx="381000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0" y="3810000"/>
            <a:ext cx="5238750" cy="304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325" y="3235585"/>
            <a:ext cx="38100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28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83303" y="195293"/>
            <a:ext cx="57832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baveux</a:t>
            </a:r>
            <a:endParaRPr lang="en-US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4511" b="5480"/>
          <a:stretch/>
        </p:blipFill>
        <p:spPr>
          <a:xfrm>
            <a:off x="478971" y="857012"/>
            <a:ext cx="2883303" cy="31510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070" y="459663"/>
            <a:ext cx="3548418" cy="35484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5192" y="2982244"/>
            <a:ext cx="4439503" cy="296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8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6154" y="1192317"/>
            <a:ext cx="4435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chemeClr val="bg1"/>
                  </a:solidFill>
                </a:ln>
                <a:latin typeface="Dimbo" panose="020B0603010101010101" pitchFamily="34" charset="0"/>
              </a:rPr>
              <a:t>desséché</a:t>
            </a:r>
            <a:endParaRPr lang="fr-FR" sz="8000" dirty="0" smtClean="0">
              <a:ln w="28575">
                <a:solidFill>
                  <a:schemeClr val="bg1"/>
                </a:solidFill>
              </a:ln>
              <a:latin typeface="Dimbo" panose="020B0603010101010101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310" y="3872368"/>
            <a:ext cx="6182693" cy="29856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89110"/>
            <a:ext cx="3568890" cy="35688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7028"/>
            <a:ext cx="3958224" cy="2634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t="3083"/>
          <a:stretch/>
        </p:blipFill>
        <p:spPr>
          <a:xfrm>
            <a:off x="7789606" y="0"/>
            <a:ext cx="4425397" cy="274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9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</Words>
  <Application>Microsoft Office PowerPoint</Application>
  <PresentationFormat>Widescreen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2015-10-26T15:38:14Z</dcterms:created>
  <dcterms:modified xsi:type="dcterms:W3CDTF">2015-10-29T11:23:10Z</dcterms:modified>
</cp:coreProperties>
</file>